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7" r:id="rId15"/>
    <p:sldId id="835" r:id="rId16"/>
    <p:sldId id="738" r:id="rId17"/>
    <p:sldId id="831" r:id="rId18"/>
    <p:sldId id="739" r:id="rId19"/>
    <p:sldId id="836" r:id="rId20"/>
    <p:sldId id="820" r:id="rId21"/>
    <p:sldId id="819" r:id="rId22"/>
    <p:sldId id="821" r:id="rId23"/>
    <p:sldId id="740" r:id="rId24"/>
    <p:sldId id="822" r:id="rId25"/>
    <p:sldId id="823" r:id="rId26"/>
    <p:sldId id="824" r:id="rId27"/>
    <p:sldId id="825" r:id="rId28"/>
    <p:sldId id="826" r:id="rId29"/>
    <p:sldId id="82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1293" autoAdjust="0"/>
  </p:normalViewPr>
  <p:slideViewPr>
    <p:cSldViewPr snapToGrid="0">
      <p:cViewPr varScale="1">
        <p:scale>
          <a:sx n="112" d="100"/>
          <a:sy n="112" d="100"/>
        </p:scale>
        <p:origin x="15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8/16/23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8/16/23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8/16/23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8/16/23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8/16/23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8/16/23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2A3DB-2B71-9DF9-6320-C3538BDE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7E9E6-C829-317D-53A8-ED42FABF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" y="365126"/>
            <a:ext cx="8641080" cy="591477"/>
          </a:xfrm>
        </p:spPr>
        <p:txBody>
          <a:bodyPr/>
          <a:lstStyle/>
          <a:p>
            <a:r>
              <a:rPr lang="en-US" sz="2800" dirty="0"/>
              <a:t>Don’t we need complex neural networks for all NLP tasks?!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3C55F-9A35-8937-A43F-38D4851B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E0559-E9BE-AC86-0A6B-EF5A8916B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29CB-0056-79B9-CFF3-F98443BE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3" y="1216683"/>
            <a:ext cx="5795010" cy="2794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FD997-F23A-2A47-1CE7-A54583153BD8}"/>
              </a:ext>
            </a:extLst>
          </p:cNvPr>
          <p:cNvSpPr txBox="1"/>
          <p:nvPr/>
        </p:nvSpPr>
        <p:spPr>
          <a:xfrm>
            <a:off x="382543" y="5863407"/>
            <a:ext cx="8361679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get pretty far with simple methods! This paper uses a zip file representation with </a:t>
            </a:r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kNN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 beat DNN in sentence classification.  So complex may not be worth the effort.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80F39-0A99-FBE2-71D5-BFBF6630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73" y="2734566"/>
            <a:ext cx="4122420" cy="2706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706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DER Sentiment Analysis: A Complete Guide, Algo Trading and More">
            <a:extLst>
              <a:ext uri="{FF2B5EF4-FFF2-40B4-BE49-F238E27FC236}">
                <a16:creationId xmlns:a16="http://schemas.microsoft.com/office/drawing/2014/main" id="{BC90D072-1358-E8EB-4272-F7D8FB19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37052"/>
            <a:ext cx="4380624" cy="3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6034</TotalTime>
  <Words>1117</Words>
  <Application>Microsoft Macintosh PowerPoint</Application>
  <PresentationFormat>On-screen Show (4:3)</PresentationFormat>
  <Paragraphs>295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Don’t we need complex neural networks for all NLP tasks?!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348</cp:revision>
  <dcterms:created xsi:type="dcterms:W3CDTF">2018-05-23T17:24:59Z</dcterms:created>
  <dcterms:modified xsi:type="dcterms:W3CDTF">2023-08-17T02:35:12Z</dcterms:modified>
</cp:coreProperties>
</file>